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80" r:id="rId2"/>
    <p:sldId id="283" r:id="rId3"/>
    <p:sldId id="291" r:id="rId4"/>
    <p:sldId id="312" r:id="rId5"/>
    <p:sldId id="318" r:id="rId6"/>
    <p:sldId id="314" r:id="rId7"/>
    <p:sldId id="296" r:id="rId8"/>
    <p:sldId id="315" r:id="rId9"/>
    <p:sldId id="256" r:id="rId10"/>
    <p:sldId id="317" r:id="rId11"/>
    <p:sldId id="320" r:id="rId12"/>
    <p:sldId id="311" r:id="rId13"/>
  </p:sldIdLst>
  <p:sldSz cx="12192000" cy="6858000"/>
  <p:notesSz cx="6858000" cy="9144000"/>
  <p:embeddedFontLst>
    <p:embeddedFont>
      <p:font typeface="Eras Demi ITC" panose="020B0805030504020804" pitchFamily="34" charset="0"/>
      <p:regular r:id="rId15"/>
    </p:embeddedFont>
    <p:embeddedFont>
      <p:font typeface="Segoe UI Light 8" panose="02010600030101010101" charset="0"/>
      <p:regular r:id="rId16"/>
    </p:embeddedFont>
    <p:embeddedFont>
      <p:font typeface="等线" panose="02010600030101010101" pitchFamily="2" charset="-122"/>
      <p:regular r:id="rId17"/>
      <p:bold r:id="rId18"/>
    </p:embeddedFont>
    <p:embeddedFont>
      <p:font typeface="微软雅黑" panose="020B0503020204020204" pitchFamily="34" charset="-122"/>
      <p:regular r:id="rId19"/>
      <p:bold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6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616161"/>
    <a:srgbClr val="010005"/>
    <a:srgbClr val="1E211F"/>
    <a:srgbClr val="161617"/>
    <a:srgbClr val="05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0" autoAdjust="0"/>
    <p:restoredTop sz="95327" autoAdjust="0"/>
  </p:normalViewPr>
  <p:slideViewPr>
    <p:cSldViewPr snapToGrid="0">
      <p:cViewPr>
        <p:scale>
          <a:sx n="100" d="100"/>
          <a:sy n="100" d="100"/>
        </p:scale>
        <p:origin x="936" y="270"/>
      </p:cViewPr>
      <p:guideLst>
        <p:guide orient="horz" pos="2160"/>
        <p:guide pos="767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2DE7E-F12E-4D39-BF4A-3CCA88C28FA6}" type="datetimeFigureOut">
              <a:rPr lang="zh-CN" altLang="en-US" smtClean="0"/>
              <a:pPr/>
              <a:t>2019/3/18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3738D-0AD1-4F10-99D8-E7979E318A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441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539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12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001" r="9999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03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001" r="9999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15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135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769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6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92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4328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3780462"/>
          </a:xfrm>
          <a:prstGeom prst="rect">
            <a:avLst/>
          </a:prstGeom>
          <a:solidFill>
            <a:srgbClr val="161617"/>
          </a:solidFill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3724977"/>
            <a:ext cx="12191999" cy="3137836"/>
          </a:xfrm>
          <a:prstGeom prst="rect">
            <a:avLst/>
          </a:prstGeom>
          <a:solidFill>
            <a:srgbClr val="161617"/>
          </a:solidFill>
        </p:spPr>
      </p:pic>
    </p:spTree>
    <p:extLst>
      <p:ext uri="{BB962C8B-B14F-4D97-AF65-F5344CB8AC3E}">
        <p14:creationId xmlns:p14="http://schemas.microsoft.com/office/powerpoint/2010/main" val="311036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17FE6-7AE6-434D-99D3-486EFBFC5A30}" type="datetimeFigureOut">
              <a:rPr lang="zh-CN" altLang="en-US" smtClean="0"/>
              <a:pPr/>
              <a:t>2019/3/18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16E67-5434-44FA-98D3-DE3015CBAA8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70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6" r:id="rId4"/>
    <p:sldLayoutId id="2147483654" r:id="rId5"/>
    <p:sldLayoutId id="2147483655" r:id="rId6"/>
    <p:sldLayoutId id="2147483653" r:id="rId7"/>
    <p:sldLayoutId id="214748365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14D9106-F461-44AD-BB67-B16277A2D0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8123"/>
            <a:ext cx="12192000" cy="8546124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FA7B8A81-8119-42BA-8278-4F3785496CBC}"/>
              </a:ext>
            </a:extLst>
          </p:cNvPr>
          <p:cNvGrpSpPr/>
          <p:nvPr/>
        </p:nvGrpSpPr>
        <p:grpSpPr>
          <a:xfrm>
            <a:off x="408618" y="1235753"/>
            <a:ext cx="5213928" cy="1738938"/>
            <a:chOff x="408618" y="1235753"/>
            <a:chExt cx="5213928" cy="1738938"/>
          </a:xfrm>
        </p:grpSpPr>
        <p:sp>
          <p:nvSpPr>
            <p:cNvPr id="3" name="矩形 2"/>
            <p:cNvSpPr/>
            <p:nvPr/>
          </p:nvSpPr>
          <p:spPr>
            <a:xfrm>
              <a:off x="408618" y="2066750"/>
              <a:ext cx="5213928" cy="907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effectLst>
                    <a:outerShdw blurRad="165100" dist="88900" dir="2700000" algn="tl">
                      <a:srgbClr val="000000">
                        <a:alpha val="14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representation</a:t>
              </a:r>
            </a:p>
            <a:p>
              <a:endParaRPr lang="zh-CN" altLang="en-US" sz="2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08618" y="1235753"/>
              <a:ext cx="42530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165100" dist="88900" dir="2700000" algn="tl">
                      <a:srgbClr val="000000">
                        <a:alpha val="14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Detail design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8458200" y="404756"/>
            <a:ext cx="345325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Date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2019-03-18</a:t>
            </a:r>
          </a:p>
          <a:p>
            <a:pPr eaLnBrk="1" hangingPunct="1"/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Represented by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Hanyu Zhang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A1EA6C-22C6-46C9-868D-EE31658558CC}"/>
              </a:ext>
            </a:extLst>
          </p:cNvPr>
          <p:cNvSpPr/>
          <p:nvPr/>
        </p:nvSpPr>
        <p:spPr>
          <a:xfrm>
            <a:off x="379743" y="186004"/>
            <a:ext cx="447087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6600" dirty="0">
                <a:ln w="0"/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Eras Demi ITC" panose="020B0805030504020804" pitchFamily="34" charset="0"/>
              </a:rPr>
              <a:t>Smart Seat</a:t>
            </a:r>
            <a:endParaRPr lang="zh-CN" altLang="en-US" sz="6600" dirty="0">
              <a:ln w="0"/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79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B03F44E-8EB6-4304-93CE-882BFFD54BED}"/>
              </a:ext>
            </a:extLst>
          </p:cNvPr>
          <p:cNvSpPr/>
          <p:nvPr/>
        </p:nvSpPr>
        <p:spPr>
          <a:xfrm>
            <a:off x="-21150" y="1066800"/>
            <a:ext cx="12289350" cy="5257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8172" y="203163"/>
            <a:ext cx="21163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Part IV</a:t>
            </a:r>
            <a:endParaRPr lang="zh-CN" altLang="en-US" sz="44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459486" y="403217"/>
            <a:ext cx="1771639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Details Design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BA336C-1C48-4376-9901-757669807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026" y="972604"/>
            <a:ext cx="12503003" cy="548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2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0917" y="180153"/>
            <a:ext cx="36182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Supplement</a:t>
            </a:r>
            <a:endParaRPr lang="zh-CN" altLang="en-US" sz="44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29069" y="1480854"/>
            <a:ext cx="3641503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800" dirty="0">
                <a:solidFill>
                  <a:srgbClr val="BDBDB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Reserving Succeed</a:t>
            </a:r>
            <a:r>
              <a:rPr lang="zh-CN" altLang="en-US" sz="2800" dirty="0">
                <a:solidFill>
                  <a:srgbClr val="BDBDB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！</a:t>
            </a:r>
          </a:p>
        </p:txBody>
      </p:sp>
      <p:sp>
        <p:nvSpPr>
          <p:cNvPr id="24" name="矩形 23"/>
          <p:cNvSpPr/>
          <p:nvPr/>
        </p:nvSpPr>
        <p:spPr>
          <a:xfrm>
            <a:off x="3968346" y="375198"/>
            <a:ext cx="1422185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 Question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29EBB4-466B-4B87-8BA4-73114F9D2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99" y="2046458"/>
            <a:ext cx="4429530" cy="44363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3E00D6-CD8B-4B69-BEA8-3FBD4BD20C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46" y="963350"/>
            <a:ext cx="2195109" cy="17560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DB4E952-B739-4DCB-B0E2-BD2ADE5B91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05" y="4138564"/>
            <a:ext cx="1692614" cy="175608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6249C74-6716-4652-A3B5-08FFA0E02BD3}"/>
              </a:ext>
            </a:extLst>
          </p:cNvPr>
          <p:cNvSpPr/>
          <p:nvPr/>
        </p:nvSpPr>
        <p:spPr>
          <a:xfrm>
            <a:off x="6335583" y="2860794"/>
            <a:ext cx="2317529" cy="768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4000" dirty="0">
                <a:solidFill>
                  <a:srgbClr val="BDBDB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But……</a:t>
            </a:r>
            <a:endParaRPr lang="zh-CN" altLang="en-US" sz="4000" dirty="0">
              <a:solidFill>
                <a:srgbClr val="BDBDB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C6223E0-580C-4532-A134-36BC57C78B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193" y="4054893"/>
            <a:ext cx="2195109" cy="175608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2730B44A-4EE0-480F-8240-C91FE0833E55}"/>
              </a:ext>
            </a:extLst>
          </p:cNvPr>
          <p:cNvSpPr/>
          <p:nvPr/>
        </p:nvSpPr>
        <p:spPr>
          <a:xfrm rot="1746583">
            <a:off x="7388258" y="4040106"/>
            <a:ext cx="1492123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800" dirty="0">
                <a:solidFill>
                  <a:srgbClr val="BDBDB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？？？</a:t>
            </a:r>
          </a:p>
        </p:txBody>
      </p:sp>
    </p:spTree>
    <p:extLst>
      <p:ext uri="{BB962C8B-B14F-4D97-AF65-F5344CB8AC3E}">
        <p14:creationId xmlns:p14="http://schemas.microsoft.com/office/powerpoint/2010/main" val="405102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51395" y="2273277"/>
            <a:ext cx="4523995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8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THANKS</a:t>
            </a:r>
          </a:p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for watching</a:t>
            </a:r>
            <a:endParaRPr lang="zh-CN" altLang="en-US" sz="36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48A1480-C619-46E8-ACAE-3DB5A86D49C2}"/>
              </a:ext>
            </a:extLst>
          </p:cNvPr>
          <p:cNvSpPr/>
          <p:nvPr/>
        </p:nvSpPr>
        <p:spPr>
          <a:xfrm>
            <a:off x="621156" y="766732"/>
            <a:ext cx="6141425" cy="53245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17000" dirty="0">
                <a:ln w="0"/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Eras Demi ITC" panose="020B0805030504020804" pitchFamily="34" charset="0"/>
              </a:rPr>
              <a:t>Smart</a:t>
            </a:r>
          </a:p>
          <a:p>
            <a:pPr algn="ctr"/>
            <a:r>
              <a:rPr lang="en-US" altLang="zh-CN" sz="17000" dirty="0">
                <a:ln w="0"/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Eras Demi ITC" panose="020B0805030504020804" pitchFamily="34" charset="0"/>
              </a:rPr>
              <a:t>Seat</a:t>
            </a:r>
            <a:endParaRPr lang="zh-CN" altLang="en-US" sz="17000" dirty="0">
              <a:ln w="0"/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Eras Demi ITC" panose="020B0805030504020804" pitchFamily="34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AE436D85-1B5B-46B4-8DFC-A133A4263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0706" y="4844771"/>
            <a:ext cx="345325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Date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2019-03-18</a:t>
            </a:r>
          </a:p>
          <a:p>
            <a:pPr eaLnBrk="1" hangingPunct="1"/>
            <a:endParaRPr lang="en-US" altLang="zh-CN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Represented by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Hanyu Zhang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1E7ED71-59AA-42C7-BC3F-F868FBBB7622}"/>
              </a:ext>
            </a:extLst>
          </p:cNvPr>
          <p:cNvCxnSpPr/>
          <p:nvPr/>
        </p:nvCxnSpPr>
        <p:spPr>
          <a:xfrm>
            <a:off x="6997566" y="1530417"/>
            <a:ext cx="0" cy="414535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39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8535"/>
          <a:stretch/>
        </p:blipFill>
        <p:spPr>
          <a:xfrm>
            <a:off x="0" y="1912477"/>
            <a:ext cx="12192000" cy="26331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20553" y="1122992"/>
            <a:ext cx="2769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75283" y="2536485"/>
            <a:ext cx="10545054" cy="1431124"/>
            <a:chOff x="-19523" y="2282485"/>
            <a:chExt cx="11254966" cy="1431124"/>
          </a:xfrm>
        </p:grpSpPr>
        <p:sp>
          <p:nvSpPr>
            <p:cNvPr id="4" name="文本框 3"/>
            <p:cNvSpPr txBox="1"/>
            <p:nvPr/>
          </p:nvSpPr>
          <p:spPr>
            <a:xfrm>
              <a:off x="1010009" y="2312937"/>
              <a:ext cx="10189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Part I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2850429" y="2438654"/>
              <a:ext cx="489671" cy="11335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5851165" y="2438654"/>
              <a:ext cx="489671" cy="11335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8851901" y="2438654"/>
              <a:ext cx="489671" cy="11335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-19523" y="2720388"/>
              <a:ext cx="30780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Purpose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122721" y="2312937"/>
              <a:ext cx="11147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Part II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498241" y="2636391"/>
              <a:ext cx="232119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Summary Design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053548" y="2282485"/>
              <a:ext cx="12105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Part III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994068" y="2312937"/>
              <a:ext cx="12413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Part IV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0BC16A3B-9ED0-4C67-8A28-32D4B95B1F24}"/>
              </a:ext>
            </a:extLst>
          </p:cNvPr>
          <p:cNvSpPr txBox="1"/>
          <p:nvPr/>
        </p:nvSpPr>
        <p:spPr>
          <a:xfrm>
            <a:off x="9251408" y="2974388"/>
            <a:ext cx="21747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Details Design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31B3F7A-5792-48F9-9824-883D79C2D925}"/>
              </a:ext>
            </a:extLst>
          </p:cNvPr>
          <p:cNvSpPr txBox="1"/>
          <p:nvPr/>
        </p:nvSpPr>
        <p:spPr>
          <a:xfrm>
            <a:off x="3595408" y="2974388"/>
            <a:ext cx="21747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ConceptDisplay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10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7337E14-5C1C-4429-B04F-F4BE039FF7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62"/>
          <a:stretch/>
        </p:blipFill>
        <p:spPr>
          <a:xfrm>
            <a:off x="0" y="524454"/>
            <a:ext cx="12192000" cy="65414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179EC89-47F7-45DB-AE73-6B0E590A6319}"/>
              </a:ext>
            </a:extLst>
          </p:cNvPr>
          <p:cNvSpPr txBox="1"/>
          <p:nvPr/>
        </p:nvSpPr>
        <p:spPr>
          <a:xfrm>
            <a:off x="158172" y="203163"/>
            <a:ext cx="1712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Part I</a:t>
            </a:r>
            <a:endParaRPr lang="zh-CN" altLang="en-US" sz="44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2ECFB3A-ACD8-4CE6-B2BE-62CD6D76D38F}"/>
              </a:ext>
            </a:extLst>
          </p:cNvPr>
          <p:cNvSpPr/>
          <p:nvPr/>
        </p:nvSpPr>
        <p:spPr>
          <a:xfrm>
            <a:off x="2028736" y="403217"/>
            <a:ext cx="1090362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Purpose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31880D-25AE-4CC4-B8F3-232FB20CAD1D}"/>
              </a:ext>
            </a:extLst>
          </p:cNvPr>
          <p:cNvSpPr/>
          <p:nvPr/>
        </p:nvSpPr>
        <p:spPr>
          <a:xfrm>
            <a:off x="3277270" y="403217"/>
            <a:ext cx="8689678" cy="2431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20000"/>
              </a:lnSpc>
            </a:pPr>
            <a:r>
              <a:rPr lang="en-US" altLang="zh-CN" sz="1600" dirty="0">
                <a:solidFill>
                  <a:srgbClr val="BDBDB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At present, there are many seats in major university libraries, but there are still a large number of seats in short supply during the peak period of use. Occasionally, individual students may experience unpleasantness due to occupying behavior. Many students will also find a place to study and read a lot of time after a long search in the library, which greatly reduces the enthusiasm of the students.</a:t>
            </a:r>
          </a:p>
          <a:p>
            <a:pPr indent="457200" algn="just">
              <a:lnSpc>
                <a:spcPct val="120000"/>
              </a:lnSpc>
            </a:pPr>
            <a:r>
              <a:rPr lang="en-US" altLang="zh-CN" sz="1600" dirty="0">
                <a:solidFill>
                  <a:srgbClr val="BDBDB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At present, the library equipment is perfect, but the repair is not timely. It often happens that although there is a location, it is not properly used due to the damage of the hardware facilities.</a:t>
            </a:r>
            <a:endParaRPr lang="zh-CN" altLang="en-US" sz="1600" dirty="0">
              <a:solidFill>
                <a:srgbClr val="BDBDB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316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2425" y="1107058"/>
            <a:ext cx="117157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6161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Imagine that when you transferred to the library, you found that many seats were occupied, but they were occupied.</a:t>
            </a:r>
            <a:endParaRPr lang="zh-CN" altLang="en-US" sz="1600" dirty="0">
              <a:solidFill>
                <a:srgbClr val="61616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88706" y="435144"/>
            <a:ext cx="9214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Hard to find a seat in the library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845742" y="3805712"/>
            <a:ext cx="250257" cy="500514"/>
            <a:chOff x="6689558" y="882773"/>
            <a:chExt cx="250257" cy="500514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6689558" y="882773"/>
              <a:ext cx="250257" cy="2502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6689558" y="1133030"/>
              <a:ext cx="250257" cy="2502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E6BE13E5-F7B7-4970-80EE-7520C6B418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66"/>
          <a:stretch/>
        </p:blipFill>
        <p:spPr>
          <a:xfrm>
            <a:off x="-1" y="1809749"/>
            <a:ext cx="12192000" cy="694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8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2425" y="1107058"/>
            <a:ext cx="117157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61616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When you finally found an empty seat and found that the chair turned out to be broken.</a:t>
            </a:r>
            <a:endParaRPr lang="zh-CN" altLang="en-US" sz="1600" dirty="0">
              <a:solidFill>
                <a:srgbClr val="61616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88706" y="435144"/>
            <a:ext cx="9214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Many seats have damaged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5845742" y="3805712"/>
            <a:ext cx="250257" cy="500514"/>
            <a:chOff x="6689558" y="882773"/>
            <a:chExt cx="250257" cy="500514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6689558" y="882773"/>
              <a:ext cx="250257" cy="2502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6689558" y="1133030"/>
              <a:ext cx="250257" cy="2502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51D4552A-1EED-443A-8E60-BDF07AEA9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525" y="1471195"/>
            <a:ext cx="7998750" cy="544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5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D0A175E-0E04-4EE4-8E17-FDC5EA1CA6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9" t="17222" r="33888" b="18472"/>
          <a:stretch/>
        </p:blipFill>
        <p:spPr>
          <a:xfrm>
            <a:off x="4886325" y="611270"/>
            <a:ext cx="2419350" cy="363688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C0B418C-D838-4C88-B3D4-33D85C1120F2}"/>
              </a:ext>
            </a:extLst>
          </p:cNvPr>
          <p:cNvSpPr/>
          <p:nvPr/>
        </p:nvSpPr>
        <p:spPr>
          <a:xfrm>
            <a:off x="560671" y="3796010"/>
            <a:ext cx="11070659" cy="270843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17000" dirty="0">
                <a:ln w="0"/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Eras Demi ITC" panose="020B0805030504020804" pitchFamily="34" charset="0"/>
              </a:rPr>
              <a:t>Smart Seat</a:t>
            </a:r>
            <a:endParaRPr lang="zh-CN" altLang="en-US" sz="17000" dirty="0">
              <a:ln w="0"/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73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31EE1BF5-366E-4E33-9739-5C7FF811F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78" y="1347422"/>
            <a:ext cx="6226191" cy="466964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77CEE4D-E527-468C-AF50-5F4CA5BA5617}"/>
              </a:ext>
            </a:extLst>
          </p:cNvPr>
          <p:cNvSpPr txBox="1"/>
          <p:nvPr/>
        </p:nvSpPr>
        <p:spPr>
          <a:xfrm>
            <a:off x="158172" y="203163"/>
            <a:ext cx="19015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Part II</a:t>
            </a:r>
            <a:endParaRPr lang="zh-CN" altLang="en-US" sz="44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2BC53F6-4797-49F6-A79A-96A4B7D0B799}"/>
              </a:ext>
            </a:extLst>
          </p:cNvPr>
          <p:cNvSpPr/>
          <p:nvPr/>
        </p:nvSpPr>
        <p:spPr>
          <a:xfrm>
            <a:off x="2382332" y="403217"/>
            <a:ext cx="1981633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Concept Display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BAC8EEA-D25F-43CA-9DBE-0D2BAC09421C}"/>
              </a:ext>
            </a:extLst>
          </p:cNvPr>
          <p:cNvGrpSpPr/>
          <p:nvPr/>
        </p:nvGrpSpPr>
        <p:grpSpPr>
          <a:xfrm>
            <a:off x="805337" y="1623504"/>
            <a:ext cx="5290663" cy="3610992"/>
            <a:chOff x="758391" y="1736360"/>
            <a:chExt cx="5290663" cy="306424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401F1611-395C-4080-A028-2D0E841DA5E3}"/>
                </a:ext>
              </a:extLst>
            </p:cNvPr>
            <p:cNvGrpSpPr/>
            <p:nvPr/>
          </p:nvGrpSpPr>
          <p:grpSpPr>
            <a:xfrm>
              <a:off x="758391" y="1782526"/>
              <a:ext cx="5290663" cy="3018074"/>
              <a:chOff x="758391" y="1782526"/>
              <a:chExt cx="5290663" cy="3018074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4558957" y="1782526"/>
                <a:ext cx="96212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dirty="0">
                    <a:solidFill>
                      <a:srgbClr val="BDBDB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V1</a:t>
                </a:r>
                <a:endParaRPr lang="zh-CN" altLang="en-US" sz="4800" dirty="0">
                  <a:solidFill>
                    <a:srgbClr val="BDBD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915046" y="2879630"/>
                <a:ext cx="2667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R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eserve seat online</a:t>
                </a:r>
                <a:endPara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758391" y="2786917"/>
                <a:ext cx="5290663" cy="2013683"/>
                <a:chOff x="1244166" y="3030814"/>
                <a:chExt cx="5290663" cy="1810831"/>
              </a:xfrm>
            </p:grpSpPr>
            <p:cxnSp>
              <p:nvCxnSpPr>
                <p:cNvPr id="7" name="直接连接符 6"/>
                <p:cNvCxnSpPr/>
                <p:nvPr/>
              </p:nvCxnSpPr>
              <p:spPr>
                <a:xfrm>
                  <a:off x="1244166" y="3030814"/>
                  <a:ext cx="5290663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>
                <a:xfrm>
                  <a:off x="1244166" y="4841645"/>
                  <a:ext cx="5290663" cy="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E178F88-EFF7-4B63-A3F3-0035BD1903CB}"/>
                  </a:ext>
                </a:extLst>
              </p:cNvPr>
              <p:cNvSpPr txBox="1"/>
              <p:nvPr/>
            </p:nvSpPr>
            <p:spPr>
              <a:xfrm>
                <a:off x="915046" y="3467465"/>
                <a:ext cx="421038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A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utomatically detect seat status</a:t>
                </a:r>
                <a:endPara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42AE258-96C0-4E19-97A6-5793AFB81244}"/>
                  </a:ext>
                </a:extLst>
              </p:cNvPr>
              <p:cNvSpPr txBox="1"/>
              <p:nvPr/>
            </p:nvSpPr>
            <p:spPr>
              <a:xfrm>
                <a:off x="915046" y="4052240"/>
                <a:ext cx="27501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R</a:t>
                </a:r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eport repair online</a:t>
                </a:r>
                <a:endPara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0D25583-998E-4030-BAA4-F6CBF2F7D0E4}"/>
                </a:ext>
              </a:extLst>
            </p:cNvPr>
            <p:cNvSpPr/>
            <p:nvPr/>
          </p:nvSpPr>
          <p:spPr>
            <a:xfrm>
              <a:off x="914451" y="1736360"/>
              <a:ext cx="364394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altLang="zh-CN" sz="5400" dirty="0">
                  <a:ln w="0"/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Eras Demi ITC" panose="020B0805030504020804" pitchFamily="34" charset="0"/>
                </a:rPr>
                <a:t>Smart Seat</a:t>
              </a:r>
              <a:endParaRPr lang="zh-CN" altLang="en-US" sz="5400" dirty="0">
                <a:ln w="0"/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Eras Demi ITC" panose="020B08050305040208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49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31EE1BF5-366E-4E33-9739-5C7FF811F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78" y="1347422"/>
            <a:ext cx="6226191" cy="466964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77CEE4D-E527-468C-AF50-5F4CA5BA5617}"/>
              </a:ext>
            </a:extLst>
          </p:cNvPr>
          <p:cNvSpPr txBox="1"/>
          <p:nvPr/>
        </p:nvSpPr>
        <p:spPr>
          <a:xfrm>
            <a:off x="158172" y="203163"/>
            <a:ext cx="19015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Part II</a:t>
            </a:r>
            <a:endParaRPr lang="zh-CN" altLang="en-US" sz="44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9AD00B6-5CB6-4BFE-8414-A3F2E5FBE6D8}"/>
              </a:ext>
            </a:extLst>
          </p:cNvPr>
          <p:cNvCxnSpPr>
            <a:cxnSpLocks/>
          </p:cNvCxnSpPr>
          <p:nvPr/>
        </p:nvCxnSpPr>
        <p:spPr>
          <a:xfrm flipH="1">
            <a:off x="3009900" y="2876550"/>
            <a:ext cx="3733800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2CBDE06-2ED2-4B84-BC6B-F7177D782899}"/>
              </a:ext>
            </a:extLst>
          </p:cNvPr>
          <p:cNvSpPr txBox="1"/>
          <p:nvPr/>
        </p:nvSpPr>
        <p:spPr>
          <a:xfrm>
            <a:off x="969317" y="2676495"/>
            <a:ext cx="1854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Indicate Light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1F86E6B-AFAC-4E37-BC78-A3A6CA74596F}"/>
              </a:ext>
            </a:extLst>
          </p:cNvPr>
          <p:cNvCxnSpPr>
            <a:cxnSpLocks/>
          </p:cNvCxnSpPr>
          <p:nvPr/>
        </p:nvCxnSpPr>
        <p:spPr>
          <a:xfrm flipH="1">
            <a:off x="3686175" y="3914775"/>
            <a:ext cx="3757741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E5E9CF9-0F8A-4645-8574-581F672AEEC4}"/>
              </a:ext>
            </a:extLst>
          </p:cNvPr>
          <p:cNvSpPr txBox="1"/>
          <p:nvPr/>
        </p:nvSpPr>
        <p:spPr>
          <a:xfrm>
            <a:off x="2092669" y="3714720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PIR sensor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89475F8-65D9-4E9F-84DE-3130AE7CC22A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5565045" y="4953000"/>
            <a:ext cx="3460558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19C29139-8096-4DAD-83C2-EC97359AD2F8}"/>
              </a:ext>
            </a:extLst>
          </p:cNvPr>
          <p:cNvSpPr txBox="1"/>
          <p:nvPr/>
        </p:nvSpPr>
        <p:spPr>
          <a:xfrm>
            <a:off x="3070451" y="4752945"/>
            <a:ext cx="2494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NodeMcu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module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C6A603C-46C3-4E23-A74D-856DD34578D1}"/>
              </a:ext>
            </a:extLst>
          </p:cNvPr>
          <p:cNvSpPr/>
          <p:nvPr/>
        </p:nvSpPr>
        <p:spPr>
          <a:xfrm>
            <a:off x="2382332" y="403217"/>
            <a:ext cx="1981633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Concept Display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390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172" y="203163"/>
            <a:ext cx="20907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Part III</a:t>
            </a:r>
            <a:endParaRPr lang="zh-CN" altLang="en-US" sz="44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307008" y="403217"/>
            <a:ext cx="2076594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Summary Design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AEA22F-EEBB-4774-96E2-B405EDEB3F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7" b="22264"/>
          <a:stretch/>
        </p:blipFill>
        <p:spPr>
          <a:xfrm>
            <a:off x="0" y="1615567"/>
            <a:ext cx="12192000" cy="420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3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2015模板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1C23"/>
      </a:accent1>
      <a:accent2>
        <a:srgbClr val="25243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imon PPT">
      <a:majorFont>
        <a:latin typeface="Segoe UI Light 8"/>
        <a:ea typeface="微软雅黑"/>
        <a:cs typeface=""/>
      </a:majorFont>
      <a:minorFont>
        <a:latin typeface="Segoe UI Light 8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</a:spPr>
      <a:bodyPr wrap="square" rtlCol="0" anchor="ctr">
        <a:spAutoFit/>
      </a:bodyPr>
      <a:lstStyle>
        <a:defPPr algn="ctr">
          <a:defRPr sz="2800">
            <a:solidFill>
              <a:schemeClr val="bg1"/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260</Words>
  <Application>Microsoft Office PowerPoint</Application>
  <PresentationFormat>宽屏</PresentationFormat>
  <Paragraphs>54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Arial</vt:lpstr>
      <vt:lpstr>Segoe UI Light 8</vt:lpstr>
      <vt:lpstr>微软雅黑</vt:lpstr>
      <vt:lpstr>Eras Demi ITC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cp:lastModifiedBy>Zhang Hanyu</cp:lastModifiedBy>
  <cp:revision>29</cp:revision>
  <dcterms:created xsi:type="dcterms:W3CDTF">2015-12-29T08:06:59Z</dcterms:created>
  <dcterms:modified xsi:type="dcterms:W3CDTF">2019-03-18T17:00:36Z</dcterms:modified>
</cp:coreProperties>
</file>